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Kumbh Sans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KumbhSans-bold.fntdata"/><Relationship Id="rId12" Type="http://schemas.openxmlformats.org/officeDocument/2006/relationships/font" Target="fonts/KumbhSans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9fdc99490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29fdc99490d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9fdc99490d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-talk about what WUD is </a:t>
            </a:r>
            <a:endParaRPr/>
          </a:p>
        </p:txBody>
      </p:sp>
      <p:sp>
        <p:nvSpPr>
          <p:cNvPr id="65" name="Google Shape;65;g29fdc99490d_0_15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9fdc99490d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g29fdc99490d_0_15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9fdc99490d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g29fdc99490d_0_6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9fdc99490d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-Can explain reasoning more on why these request were made by each committee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-Overall most requests for increases were denied besides Film which was cut to </a:t>
            </a:r>
            <a:r>
              <a:rPr lang="en"/>
              <a:t>only</a:t>
            </a:r>
            <a:r>
              <a:rPr lang="en"/>
              <a:t> amount of AB reduction </a:t>
            </a:r>
            <a:endParaRPr/>
          </a:p>
        </p:txBody>
      </p:sp>
      <p:sp>
        <p:nvSpPr>
          <p:cNvPr id="88" name="Google Shape;88;g29fdc99490d_0_16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9fdc99490d_0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g29fdc99490d_0_17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rand_ppt_template_p2.jpg" id="60" name="Google Shape;6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17145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>
            <p:ph type="ctrTitle"/>
          </p:nvPr>
        </p:nvSpPr>
        <p:spPr>
          <a:xfrm>
            <a:off x="685800" y="878513"/>
            <a:ext cx="7772400" cy="110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4017"/>
              <a:buFont typeface="Calibri"/>
              <a:buNone/>
            </a:pPr>
            <a:r>
              <a:rPr b="1" lang="en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Wisconsin Union</a:t>
            </a:r>
            <a:endParaRPr b="1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4017"/>
              <a:buFont typeface="Calibri"/>
              <a:buNone/>
            </a:pPr>
            <a:r>
              <a:rPr b="1" lang="en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FY25 WUD Budget </a:t>
            </a:r>
            <a:endParaRPr b="1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4017"/>
              <a:buFont typeface="Calibri"/>
              <a:buNone/>
            </a:pPr>
            <a:r>
              <a:t/>
            </a:r>
            <a:endParaRPr b="1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94775" y="3024838"/>
            <a:ext cx="6400800" cy="17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>
                <a:solidFill>
                  <a:srgbClr val="FFFFFF"/>
                </a:solidFill>
              </a:rPr>
              <a:t>December 14th</a:t>
            </a:r>
            <a:r>
              <a:rPr b="1" lang="en" sz="2200">
                <a:solidFill>
                  <a:srgbClr val="FFFFFF"/>
                </a:solidFill>
              </a:rPr>
              <a:t>, 2023</a:t>
            </a:r>
            <a:endParaRPr b="1" sz="22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rgbClr val="F2F2F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618625" y="134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">
                <a:solidFill>
                  <a:srgbClr val="186B2F"/>
                </a:solidFill>
                <a:latin typeface="Avenir"/>
                <a:ea typeface="Avenir"/>
                <a:cs typeface="Avenir"/>
                <a:sym typeface="Avenir"/>
              </a:rPr>
              <a:t>Overview of WUD</a:t>
            </a:r>
            <a:endParaRPr b="1">
              <a:solidFill>
                <a:srgbClr val="186B2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8" name="Google Shape;68;p15"/>
          <p:cNvSpPr/>
          <p:nvPr/>
        </p:nvSpPr>
        <p:spPr>
          <a:xfrm>
            <a:off x="10496" y="4841405"/>
            <a:ext cx="9144000" cy="302100"/>
          </a:xfrm>
          <a:prstGeom prst="rect">
            <a:avLst/>
          </a:prstGeom>
          <a:solidFill>
            <a:srgbClr val="186B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15"/>
          <p:cNvSpPr txBox="1"/>
          <p:nvPr/>
        </p:nvSpPr>
        <p:spPr>
          <a:xfrm>
            <a:off x="296975" y="587275"/>
            <a:ext cx="5543100" cy="3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11 Committees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Each has set budget for programming free events for students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○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Hoofers has small programming budget through WUD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Each has a Director who 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receives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 a 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stipend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 worth 60% of last year’s in-state tuition and $50 monthly as a Wiscard Stipend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Each has set number of Associate Directors (ADs) that 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receive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 $75 monthly as a Wiscard Stipend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  <a:latin typeface="Kumbh Sans"/>
              <a:ea typeface="Kumbh Sans"/>
              <a:cs typeface="Kumbh Sans"/>
              <a:sym typeface="Kumbh Sans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24625" y="1068175"/>
            <a:ext cx="3007149" cy="3007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618625" y="134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">
                <a:solidFill>
                  <a:srgbClr val="186B2F"/>
                </a:solidFill>
                <a:latin typeface="Avenir"/>
                <a:ea typeface="Avenir"/>
                <a:cs typeface="Avenir"/>
                <a:sym typeface="Avenir"/>
              </a:rPr>
              <a:t>Overview of WUD</a:t>
            </a:r>
            <a:endParaRPr b="1">
              <a:solidFill>
                <a:srgbClr val="186B2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10496" y="4841405"/>
            <a:ext cx="9144000" cy="302100"/>
          </a:xfrm>
          <a:prstGeom prst="rect">
            <a:avLst/>
          </a:prstGeom>
          <a:solidFill>
            <a:srgbClr val="186B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262100" y="624550"/>
            <a:ext cx="6193500" cy="429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Administrative Budget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In 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addition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 to Directors and ADs, WUD has 4 VPs who 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receive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 a tuition stipend of 80% and $50 monthly as a Wiscard Stipend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Hoofers has 6 clubs with programming budgets separate from WUD, also collect member fees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Each club president and the Hoofer Council President 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receive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 same tuition stipend as directors through the WUD budget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Other Admin budget items include supplies, leadership retreats, and summer coordinator payments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  <a:latin typeface="Kumbh Sans"/>
              <a:ea typeface="Kumbh Sans"/>
              <a:cs typeface="Kumbh Sans"/>
              <a:sym typeface="Kumbh Sans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5600" y="1195875"/>
            <a:ext cx="2589176" cy="2589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618625" y="134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">
                <a:solidFill>
                  <a:srgbClr val="186B2F"/>
                </a:solidFill>
                <a:latin typeface="Avenir"/>
                <a:ea typeface="Avenir"/>
                <a:cs typeface="Avenir"/>
                <a:sym typeface="Avenir"/>
              </a:rPr>
              <a:t>FY25 Budget Process</a:t>
            </a:r>
            <a:endParaRPr b="1">
              <a:solidFill>
                <a:srgbClr val="186B2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84" name="Google Shape;84;p17"/>
          <p:cNvSpPr/>
          <p:nvPr/>
        </p:nvSpPr>
        <p:spPr>
          <a:xfrm>
            <a:off x="10496" y="4841405"/>
            <a:ext cx="9144000" cy="302100"/>
          </a:xfrm>
          <a:prstGeom prst="rect">
            <a:avLst/>
          </a:prstGeom>
          <a:solidFill>
            <a:srgbClr val="186B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285325" y="1162600"/>
            <a:ext cx="8896200" cy="3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Process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AutoNum type="arabicPeriod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WUD Exec requests budgets from each committee for FY25 with guidance of overall no increase in WUD budget from last year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AutoNum type="arabicPeriod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WUD Exec takes each committee’s request and makes changes to make budget meet overall target (no increase target for this year)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AutoNum type="arabicPeriod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WUD Budget 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presented to Directorate and approved (Approved 11/15, 12 approve 1 abstain)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AutoNum type="arabicPeriod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WUD Budget brought to Budget Advisory Board for recommendation to UC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AutoNum type="arabicPeriod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Union Council votes to approve WUD and Union Budget on 12/14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618625" y="134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">
                <a:solidFill>
                  <a:srgbClr val="186B2F"/>
                </a:solidFill>
                <a:latin typeface="Avenir"/>
                <a:ea typeface="Avenir"/>
                <a:cs typeface="Avenir"/>
                <a:sym typeface="Avenir"/>
              </a:rPr>
              <a:t>FY25 Committee Budget Requests</a:t>
            </a:r>
            <a:endParaRPr b="1">
              <a:solidFill>
                <a:srgbClr val="186B2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1" name="Google Shape;91;p18"/>
          <p:cNvSpPr/>
          <p:nvPr/>
        </p:nvSpPr>
        <p:spPr>
          <a:xfrm>
            <a:off x="10496" y="4841405"/>
            <a:ext cx="9144000" cy="302100"/>
          </a:xfrm>
          <a:prstGeom prst="rect">
            <a:avLst/>
          </a:prstGeom>
          <a:solidFill>
            <a:srgbClr val="186B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285325" y="909000"/>
            <a:ext cx="8896200" cy="3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Committee Requests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Global Connections, Hoofers, Music, Performing Arts, Society &amp; Politics, and VP Admin all request same Budgets and AD number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Pubcom reduces ADs by 1; Games increases ADs by 1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Film requests $76,775 for an increase of $7,275 over FY24 approved budget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DLS requests $200,000 for an increase of $50,600 and reduces ADs by 1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Cuisine requests $14,500 for an increase of $3,500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Art requests $18,600 for an increase of $1,500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Alt Breaks request $2,000 for a </a:t>
            </a:r>
            <a:r>
              <a:rPr i="1" lang="en" sz="1700">
                <a:latin typeface="Kumbh Sans"/>
                <a:ea typeface="Kumbh Sans"/>
                <a:cs typeface="Kumbh Sans"/>
                <a:sym typeface="Kumbh Sans"/>
              </a:rPr>
              <a:t>decrease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 of $1,300 and reduces ADs to 0 as next year there will be 2 interns and no director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45720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rgbClr val="000000"/>
              </a:solidFill>
              <a:latin typeface="Kumbh Sans"/>
              <a:ea typeface="Kumbh Sans"/>
              <a:cs typeface="Kumbh Sans"/>
              <a:sym typeface="Kumbh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618625" y="1348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">
                <a:solidFill>
                  <a:srgbClr val="186B2F"/>
                </a:solidFill>
                <a:latin typeface="Avenir"/>
                <a:ea typeface="Avenir"/>
                <a:cs typeface="Avenir"/>
                <a:sym typeface="Avenir"/>
              </a:rPr>
              <a:t>FY25 WUD Approved Budget</a:t>
            </a:r>
            <a:endParaRPr b="1">
              <a:solidFill>
                <a:srgbClr val="186B2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8" name="Google Shape;98;p19"/>
          <p:cNvSpPr/>
          <p:nvPr/>
        </p:nvSpPr>
        <p:spPr>
          <a:xfrm>
            <a:off x="10496" y="4841405"/>
            <a:ext cx="9144000" cy="302100"/>
          </a:xfrm>
          <a:prstGeom prst="rect">
            <a:avLst/>
          </a:prstGeom>
          <a:solidFill>
            <a:srgbClr val="186B2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9"/>
          <p:cNvSpPr txBox="1"/>
          <p:nvPr/>
        </p:nvSpPr>
        <p:spPr>
          <a:xfrm>
            <a:off x="285325" y="909000"/>
            <a:ext cx="8896200" cy="332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Amount decided by WUD Exec and approved by Directorate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All budgets kept the same with exception of Alt Breaks 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reduction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 of $1,300 and Film increase of $1,300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AD requests were kept, overall decrease in ADs by 3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○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Alt Breaks 3 → 0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○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PubCom 7 → 6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○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DLS 4 → 3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○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Games 4 → 5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WUD Admin budget reduced by $266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  <a:p>
            <a:pPr indent="-33655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700"/>
              <a:buFont typeface="Kumbh Sans"/>
              <a:buChar char="●"/>
            </a:pPr>
            <a:r>
              <a:rPr b="1" lang="en" sz="1700" u="sng">
                <a:latin typeface="Kumbh Sans"/>
                <a:ea typeface="Kumbh Sans"/>
                <a:cs typeface="Kumbh Sans"/>
                <a:sym typeface="Kumbh Sans"/>
              </a:rPr>
              <a:t>Overall</a:t>
            </a:r>
            <a:r>
              <a:rPr lang="en" sz="1700">
                <a:latin typeface="Kumbh Sans"/>
                <a:ea typeface="Kumbh Sans"/>
                <a:cs typeface="Kumbh Sans"/>
                <a:sym typeface="Kumbh Sans"/>
              </a:rPr>
              <a:t>: WUD Budget decreases by $266 and AD number decreases by 3 </a:t>
            </a:r>
            <a:endParaRPr sz="1700">
              <a:latin typeface="Kumbh Sans"/>
              <a:ea typeface="Kumbh Sans"/>
              <a:cs typeface="Kumbh Sans"/>
              <a:sym typeface="Kumbh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