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60" r:id="rId2"/>
  </p:sldMasterIdLst>
  <p:notesMasterIdLst>
    <p:notesMasterId r:id="rId11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5" roundtripDataSignature="AMtx7mjpqrctVwz4FvvBGtjpVLEsmJMGW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customschemas.google.com/relationships/presentationmetadata" Target="metadata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57" name="Google Shape;15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g2aac244ad26_1_8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64" name="Google Shape;164;g2aac244ad26_1_8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2bc4f2569bc_0_3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72" name="Google Shape;172;g2bc4f2569bc_0_3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2bc4f2569bc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79" name="Google Shape;179;g2bc4f2569bc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g2bc4f2569bc_0_2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venir"/>
              <a:buChar char="➢"/>
            </a:pPr>
            <a:r>
              <a:rPr lang="en-US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How things went </a:t>
            </a:r>
            <a:endParaRPr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venir"/>
              <a:buChar char="➢"/>
            </a:pPr>
            <a:r>
              <a:rPr lang="en-US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attendance tracking </a:t>
            </a:r>
            <a:endParaRPr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venir"/>
              <a:buChar char="➢"/>
            </a:pPr>
            <a:r>
              <a:rPr lang="en-US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what could have went better </a:t>
            </a:r>
            <a:endParaRPr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venir"/>
              <a:buChar char="➢"/>
            </a:pPr>
            <a:r>
              <a:rPr lang="en-US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Rose bud thorn </a:t>
            </a:r>
            <a:endParaRPr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marL="914400" lvl="1" indent="-2921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venir"/>
              <a:buChar char="➢"/>
            </a:pPr>
            <a:r>
              <a:rPr lang="en-US" sz="10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Either big events or general events </a:t>
            </a:r>
            <a:endParaRPr sz="10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marL="914400" lvl="1" indent="-2921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venir"/>
              <a:buChar char="➢"/>
            </a:pPr>
            <a:r>
              <a:rPr lang="en-US" sz="10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What went well, what could be improved overall mkt </a:t>
            </a:r>
            <a:endParaRPr sz="10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85" name="Google Shape;185;g2bc4f2569bc_0_2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g2bc4f2569bc_0_9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Char char="-"/>
            </a:pPr>
            <a:r>
              <a:rPr lang="en-US"/>
              <a:t>Word of mouth </a:t>
            </a:r>
            <a:endParaRPr/>
          </a:p>
          <a:p>
            <a:pPr marL="45720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Char char="-"/>
            </a:pPr>
            <a:r>
              <a:rPr lang="en-US"/>
              <a:t>Advertising on own </a:t>
            </a:r>
            <a:endParaRPr/>
          </a:p>
          <a:p>
            <a:pPr marL="45720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Char char="-"/>
            </a:pPr>
            <a:r>
              <a:rPr lang="en-US"/>
              <a:t>Will have a campaign and general big push </a:t>
            </a:r>
            <a:endParaRPr/>
          </a:p>
          <a:p>
            <a:pPr marL="45720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Char char="-"/>
            </a:pPr>
            <a:r>
              <a:rPr lang="en-US"/>
              <a:t>Everything getting released when come back from break </a:t>
            </a:r>
            <a:endParaRPr/>
          </a:p>
          <a:p>
            <a:pPr marL="45720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Char char="-"/>
            </a:pPr>
            <a:r>
              <a:rPr lang="en-US"/>
              <a:t>All campus email going out first week we get back </a:t>
            </a:r>
            <a:endParaRPr/>
          </a:p>
        </p:txBody>
      </p:sp>
      <p:sp>
        <p:nvSpPr>
          <p:cNvPr id="191" name="Google Shape;191;g2bc4f2569bc_0_9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g204726f757b_1_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97" name="Google Shape;197;g204726f757b_1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gafb72027fd_4_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03" name="Google Shape;203;gafb72027fd_4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5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5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4" name="Google Shape;14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4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5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5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2aac244ad26_1_97"/>
          <p:cNvSpPr txBox="1">
            <a:spLocks noGrp="1"/>
          </p:cNvSpPr>
          <p:nvPr>
            <p:ph type="ctrTitle"/>
          </p:nvPr>
        </p:nvSpPr>
        <p:spPr>
          <a:xfrm>
            <a:off x="685800" y="1122363"/>
            <a:ext cx="7772400" cy="238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g2aac244ad26_1_97"/>
          <p:cNvSpPr txBox="1"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89" name="Google Shape;89;g2aac244ad26_1_97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g2aac244ad26_1_97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1" name="Google Shape;91;g2aac244ad26_1_97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2aac244ad26_1_103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g2aac244ad26_1_103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5" name="Google Shape;95;g2aac244ad26_1_103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g2aac244ad26_1_103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7" name="Google Shape;97;g2aac244ad26_1_103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2aac244ad26_1_109"/>
          <p:cNvSpPr txBox="1">
            <a:spLocks noGrp="1"/>
          </p:cNvSpPr>
          <p:nvPr>
            <p:ph type="title"/>
          </p:nvPr>
        </p:nvSpPr>
        <p:spPr>
          <a:xfrm>
            <a:off x="623888" y="1709739"/>
            <a:ext cx="7886700" cy="285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0" name="Google Shape;100;g2aac244ad26_1_109"/>
          <p:cNvSpPr txBox="1">
            <a:spLocks noGrp="1"/>
          </p:cNvSpPr>
          <p:nvPr>
            <p:ph type="body" idx="1"/>
          </p:nvPr>
        </p:nvSpPr>
        <p:spPr>
          <a:xfrm>
            <a:off x="623888" y="4589464"/>
            <a:ext cx="7886700" cy="15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01" name="Google Shape;101;g2aac244ad26_1_109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2" name="Google Shape;102;g2aac244ad26_1_109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" name="Google Shape;103;g2aac244ad26_1_109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2aac244ad26_1_115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" name="Google Shape;106;g2aac244ad26_1_115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38862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7" name="Google Shape;107;g2aac244ad26_1_115"/>
          <p:cNvSpPr txBox="1">
            <a:spLocks noGrp="1"/>
          </p:cNvSpPr>
          <p:nvPr>
            <p:ph type="body" idx="2"/>
          </p:nvPr>
        </p:nvSpPr>
        <p:spPr>
          <a:xfrm>
            <a:off x="4629150" y="1825625"/>
            <a:ext cx="38862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8" name="Google Shape;108;g2aac244ad26_1_115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9" name="Google Shape;109;g2aac244ad26_1_115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g2aac244ad26_1_115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2aac244ad26_1_122"/>
          <p:cNvSpPr txBox="1">
            <a:spLocks noGrp="1"/>
          </p:cNvSpPr>
          <p:nvPr>
            <p:ph type="title"/>
          </p:nvPr>
        </p:nvSpPr>
        <p:spPr>
          <a:xfrm>
            <a:off x="629841" y="365126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3" name="Google Shape;113;g2aac244ad26_1_122"/>
          <p:cNvSpPr txBox="1">
            <a:spLocks noGrp="1"/>
          </p:cNvSpPr>
          <p:nvPr>
            <p:ph type="body" idx="1"/>
          </p:nvPr>
        </p:nvSpPr>
        <p:spPr>
          <a:xfrm>
            <a:off x="629842" y="1681163"/>
            <a:ext cx="3868200" cy="82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14" name="Google Shape;114;g2aac244ad26_1_122"/>
          <p:cNvSpPr txBox="1">
            <a:spLocks noGrp="1"/>
          </p:cNvSpPr>
          <p:nvPr>
            <p:ph type="body" idx="2"/>
          </p:nvPr>
        </p:nvSpPr>
        <p:spPr>
          <a:xfrm>
            <a:off x="629842" y="2505075"/>
            <a:ext cx="3868200" cy="36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5" name="Google Shape;115;g2aac244ad26_1_122"/>
          <p:cNvSpPr txBox="1">
            <a:spLocks noGrp="1"/>
          </p:cNvSpPr>
          <p:nvPr>
            <p:ph type="body" idx="3"/>
          </p:nvPr>
        </p:nvSpPr>
        <p:spPr>
          <a:xfrm>
            <a:off x="4629150" y="1681163"/>
            <a:ext cx="3887400" cy="82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16" name="Google Shape;116;g2aac244ad26_1_122"/>
          <p:cNvSpPr txBox="1">
            <a:spLocks noGrp="1"/>
          </p:cNvSpPr>
          <p:nvPr>
            <p:ph type="body" idx="4"/>
          </p:nvPr>
        </p:nvSpPr>
        <p:spPr>
          <a:xfrm>
            <a:off x="4629150" y="2505075"/>
            <a:ext cx="3887400" cy="36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7" name="Google Shape;117;g2aac244ad26_1_122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8" name="Google Shape;118;g2aac244ad26_1_122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9" name="Google Shape;119;g2aac244ad26_1_122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2aac244ad26_1_131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2" name="Google Shape;122;g2aac244ad26_1_131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3" name="Google Shape;123;g2aac244ad26_1_131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4" name="Google Shape;124;g2aac244ad26_1_131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2aac244ad26_1_136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7" name="Google Shape;127;g2aac244ad26_1_136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8" name="Google Shape;128;g2aac244ad26_1_136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2aac244ad26_1_140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300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1" name="Google Shape;131;g2aac244ad26_1_140"/>
          <p:cNvSpPr txBox="1">
            <a:spLocks noGrp="1"/>
          </p:cNvSpPr>
          <p:nvPr>
            <p:ph type="body" idx="1"/>
          </p:nvPr>
        </p:nvSpPr>
        <p:spPr>
          <a:xfrm>
            <a:off x="3887391" y="987426"/>
            <a:ext cx="4629300" cy="487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32" name="Google Shape;132;g2aac244ad26_1_140"/>
          <p:cNvSpPr txBox="1">
            <a:spLocks noGrp="1"/>
          </p:cNvSpPr>
          <p:nvPr>
            <p:ph type="body" idx="2"/>
          </p:nvPr>
        </p:nvSpPr>
        <p:spPr>
          <a:xfrm>
            <a:off x="629841" y="2057400"/>
            <a:ext cx="2949300" cy="381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133" name="Google Shape;133;g2aac244ad26_1_140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4" name="Google Shape;134;g2aac244ad26_1_140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5" name="Google Shape;135;g2aac244ad26_1_140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2aac244ad26_1_147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300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8" name="Google Shape;138;g2aac244ad26_1_147"/>
          <p:cNvSpPr>
            <a:spLocks noGrp="1"/>
          </p:cNvSpPr>
          <p:nvPr>
            <p:ph type="pic" idx="2"/>
          </p:nvPr>
        </p:nvSpPr>
        <p:spPr>
          <a:xfrm>
            <a:off x="3887391" y="987426"/>
            <a:ext cx="4629300" cy="4873500"/>
          </a:xfrm>
          <a:prstGeom prst="rect">
            <a:avLst/>
          </a:prstGeom>
          <a:noFill/>
          <a:ln>
            <a:noFill/>
          </a:ln>
        </p:spPr>
      </p:sp>
      <p:sp>
        <p:nvSpPr>
          <p:cNvPr id="139" name="Google Shape;139;g2aac244ad26_1_147"/>
          <p:cNvSpPr txBox="1">
            <a:spLocks noGrp="1"/>
          </p:cNvSpPr>
          <p:nvPr>
            <p:ph type="body" idx="1"/>
          </p:nvPr>
        </p:nvSpPr>
        <p:spPr>
          <a:xfrm>
            <a:off x="629841" y="2057400"/>
            <a:ext cx="2949300" cy="381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140" name="Google Shape;140;g2aac244ad26_1_147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1" name="Google Shape;141;g2aac244ad26_1_147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2" name="Google Shape;142;g2aac244ad26_1_147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2aac244ad26_1_154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5" name="Google Shape;145;g2aac244ad26_1_154"/>
          <p:cNvSpPr txBox="1">
            <a:spLocks noGrp="1"/>
          </p:cNvSpPr>
          <p:nvPr>
            <p:ph type="body" idx="1"/>
          </p:nvPr>
        </p:nvSpPr>
        <p:spPr>
          <a:xfrm rot="5400000">
            <a:off x="2396400" y="57875"/>
            <a:ext cx="4351200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6" name="Google Shape;146;g2aac244ad26_1_154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7" name="Google Shape;147;g2aac244ad26_1_154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8" name="Google Shape;148;g2aac244ad26_1_154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2aac244ad26_1_160"/>
          <p:cNvSpPr txBox="1">
            <a:spLocks noGrp="1"/>
          </p:cNvSpPr>
          <p:nvPr>
            <p:ph type="title"/>
          </p:nvPr>
        </p:nvSpPr>
        <p:spPr>
          <a:xfrm rot="5400000">
            <a:off x="4623601" y="2285276"/>
            <a:ext cx="5811900" cy="19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1" name="Google Shape;151;g2aac244ad26_1_160"/>
          <p:cNvSpPr txBox="1">
            <a:spLocks noGrp="1"/>
          </p:cNvSpPr>
          <p:nvPr>
            <p:ph type="body" idx="1"/>
          </p:nvPr>
        </p:nvSpPr>
        <p:spPr>
          <a:xfrm rot="5400000">
            <a:off x="623025" y="370674"/>
            <a:ext cx="5811900" cy="58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2" name="Google Shape;152;g2aac244ad26_1_160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3" name="Google Shape;153;g2aac244ad26_1_160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4" name="Google Shape;154;g2aac244ad26_1_160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1" name="Google Shape;31;p8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2" name="Google Shape;32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7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9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4" name="Google Shape;44;p9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5" name="Google Shape;45;p9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6" name="Google Shape;46;p9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7" name="Google Shape;47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2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2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2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3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3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3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1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2aac244ad26_1_91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2" name="Google Shape;82;g2aac244ad26_1_91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Google Shape;83;g2aac244ad26_1_91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4" name="Google Shape;84;g2aac244ad26_1_91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5" name="Google Shape;85;g2aac244ad26_1_91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9" name="Google Shape;159;p2" descr="Brand_ppt_template_p2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60" name="Google Shape;160;p2"/>
          <p:cNvSpPr txBox="1">
            <a:spLocks noGrp="1"/>
          </p:cNvSpPr>
          <p:nvPr>
            <p:ph type="ctrTitle"/>
          </p:nvPr>
        </p:nvSpPr>
        <p:spPr>
          <a:xfrm>
            <a:off x="685800" y="1338450"/>
            <a:ext cx="7772400" cy="147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b="1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rPr>
              <a:t>Officer Position Stats</a:t>
            </a:r>
            <a:endParaRPr b="1">
              <a:solidFill>
                <a:schemeClr val="lt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61" name="Google Shape;161;p2"/>
          <p:cNvSpPr txBox="1">
            <a:spLocks noGrp="1"/>
          </p:cNvSpPr>
          <p:nvPr>
            <p:ph type="subTitle" idx="1"/>
          </p:nvPr>
        </p:nvSpPr>
        <p:spPr>
          <a:xfrm>
            <a:off x="685800" y="3707150"/>
            <a:ext cx="6400800" cy="234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 sz="2300" b="1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February 28, 2024</a:t>
            </a:r>
            <a:endParaRPr sz="2300" b="1">
              <a:solidFill>
                <a:srgbClr val="FFFFFF"/>
              </a:solidFill>
              <a:latin typeface="Avenir"/>
              <a:ea typeface="Avenir"/>
              <a:cs typeface="Avenir"/>
              <a:sym typeface="Avenir"/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endParaRPr sz="2300" b="1">
              <a:solidFill>
                <a:srgbClr val="FFFFFF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6" name="Google Shape;166;g2aac244ad26_1_8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67" name="Google Shape;167;g2aac244ad26_1_83"/>
          <p:cNvSpPr txBox="1"/>
          <p:nvPr/>
        </p:nvSpPr>
        <p:spPr>
          <a:xfrm>
            <a:off x="5940700" y="3348925"/>
            <a:ext cx="32325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8" name="Google Shape;168;g2aac244ad26_1_83"/>
          <p:cNvSpPr txBox="1">
            <a:spLocks noGrp="1"/>
          </p:cNvSpPr>
          <p:nvPr>
            <p:ph type="ctrTitle"/>
          </p:nvPr>
        </p:nvSpPr>
        <p:spPr>
          <a:xfrm>
            <a:off x="452825" y="436793"/>
            <a:ext cx="7772400" cy="93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n-US" sz="4200" b="1">
                <a:solidFill>
                  <a:srgbClr val="008345"/>
                </a:solidFill>
                <a:latin typeface="Avenir"/>
                <a:ea typeface="Avenir"/>
                <a:cs typeface="Avenir"/>
                <a:sym typeface="Avenir"/>
              </a:rPr>
              <a:t>Agenda</a:t>
            </a:r>
            <a:endParaRPr sz="4200" b="1">
              <a:solidFill>
                <a:srgbClr val="008345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69" name="Google Shape;169;g2aac244ad26_1_83"/>
          <p:cNvSpPr txBox="1">
            <a:spLocks noGrp="1"/>
          </p:cNvSpPr>
          <p:nvPr>
            <p:ph type="subTitle" idx="1"/>
          </p:nvPr>
        </p:nvSpPr>
        <p:spPr>
          <a:xfrm>
            <a:off x="651625" y="1929900"/>
            <a:ext cx="6858000" cy="299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Avenir"/>
              <a:buChar char="★"/>
            </a:pPr>
            <a:r>
              <a:rPr lang="en-US">
                <a:latin typeface="Avenir"/>
                <a:ea typeface="Avenir"/>
                <a:cs typeface="Avenir"/>
                <a:sym typeface="Avenir"/>
              </a:rPr>
              <a:t>Introduction</a:t>
            </a:r>
            <a:endParaRPr>
              <a:latin typeface="Avenir"/>
              <a:ea typeface="Avenir"/>
              <a:cs typeface="Avenir"/>
              <a:sym typeface="Avenir"/>
            </a:endParaRPr>
          </a:p>
          <a:p>
            <a:pPr marL="45720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Avenir"/>
              <a:buChar char="★"/>
            </a:pPr>
            <a:r>
              <a:rPr lang="en-US">
                <a:latin typeface="Avenir"/>
                <a:ea typeface="Avenir"/>
                <a:cs typeface="Avenir"/>
                <a:sym typeface="Avenir"/>
              </a:rPr>
              <a:t>Resources </a:t>
            </a:r>
            <a:endParaRPr>
              <a:latin typeface="Avenir"/>
              <a:ea typeface="Avenir"/>
              <a:cs typeface="Avenir"/>
              <a:sym typeface="Avenir"/>
            </a:endParaRPr>
          </a:p>
          <a:p>
            <a:pPr marL="45720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Avenir"/>
              <a:buChar char="★"/>
            </a:pPr>
            <a:r>
              <a:rPr lang="en-US">
                <a:latin typeface="Avenir"/>
                <a:ea typeface="Avenir"/>
                <a:cs typeface="Avenir"/>
                <a:sym typeface="Avenir"/>
              </a:rPr>
              <a:t>Social media strategy + best practices</a:t>
            </a:r>
            <a:endParaRPr>
              <a:latin typeface="Avenir"/>
              <a:ea typeface="Avenir"/>
              <a:cs typeface="Avenir"/>
              <a:sym typeface="Avenir"/>
            </a:endParaRPr>
          </a:p>
          <a:p>
            <a:pPr marL="45720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Avenir"/>
              <a:buChar char="★"/>
            </a:pPr>
            <a:r>
              <a:rPr lang="en-US">
                <a:latin typeface="Avenir"/>
                <a:ea typeface="Avenir"/>
                <a:cs typeface="Avenir"/>
                <a:sym typeface="Avenir"/>
              </a:rPr>
              <a:t>Director spotlight post </a:t>
            </a:r>
            <a:endParaRPr>
              <a:latin typeface="Avenir"/>
              <a:ea typeface="Avenir"/>
              <a:cs typeface="Avenir"/>
              <a:sym typeface="Avenir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" name="Google Shape;174;g2bc4f2569bc_0_34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4003" cy="6858002"/>
          </a:xfrm>
          <a:prstGeom prst="rect">
            <a:avLst/>
          </a:prstGeom>
          <a:noFill/>
          <a:ln>
            <a:noFill/>
          </a:ln>
        </p:spPr>
      </p:pic>
      <p:sp>
        <p:nvSpPr>
          <p:cNvPr id="175" name="Google Shape;175;g2bc4f2569bc_0_343"/>
          <p:cNvSpPr txBox="1"/>
          <p:nvPr/>
        </p:nvSpPr>
        <p:spPr>
          <a:xfrm>
            <a:off x="5940700" y="3348925"/>
            <a:ext cx="32325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76" name="Google Shape;176;g2bc4f2569bc_0_34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37225" y="659751"/>
            <a:ext cx="8175126" cy="4533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1" name="Google Shape;181;g2bc4f2569bc_0_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2" name="Google Shape;182;g2bc4f2569bc_0_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133475" y="1257300"/>
            <a:ext cx="6877050" cy="4343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7" name="Google Shape;187;g2bc4f2569bc_0_26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8" name="Google Shape;188;g2bc4f2569bc_0_26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152525" y="1276350"/>
            <a:ext cx="6838950" cy="4305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3" name="Google Shape;193;g2bc4f2569bc_0_9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94" name="Google Shape;194;g2bc4f2569bc_0_9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133475" y="1362075"/>
            <a:ext cx="6877050" cy="41338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g204726f757b_1_9"/>
          <p:cNvSpPr/>
          <p:nvPr/>
        </p:nvSpPr>
        <p:spPr>
          <a:xfrm>
            <a:off x="10496" y="6455206"/>
            <a:ext cx="9144000" cy="402900"/>
          </a:xfrm>
          <a:prstGeom prst="rect">
            <a:avLst/>
          </a:prstGeom>
          <a:solidFill>
            <a:srgbClr val="186B2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00" name="Google Shape;200;g204726f757b_1_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92025" y="1019125"/>
            <a:ext cx="6877050" cy="4362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" name="Google Shape;205;gafb72027fd_4_13" descr="Brand_ppt_template_p2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06" name="Google Shape;206;gafb72027fd_4_13"/>
          <p:cNvSpPr txBox="1">
            <a:spLocks noGrp="1"/>
          </p:cNvSpPr>
          <p:nvPr>
            <p:ph type="ctrTitle"/>
          </p:nvPr>
        </p:nvSpPr>
        <p:spPr>
          <a:xfrm>
            <a:off x="495550" y="2754300"/>
            <a:ext cx="7803300" cy="147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900" b="1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rPr>
              <a:t>Thank you!</a:t>
            </a:r>
            <a:endParaRPr sz="6000" b="1">
              <a:solidFill>
                <a:schemeClr val="lt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83</Words>
  <Application>Microsoft Office PowerPoint</Application>
  <PresentationFormat>On-screen Show (4:3)</PresentationFormat>
  <Paragraphs>19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Avenir</vt:lpstr>
      <vt:lpstr>Calibri</vt:lpstr>
      <vt:lpstr>Office Theme</vt:lpstr>
      <vt:lpstr>Office Theme</vt:lpstr>
      <vt:lpstr>Officer Position Stats</vt:lpstr>
      <vt:lpstr>Agenda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Officer Position Stats</dc:title>
  <dc:creator>Allyson Casey</dc:creator>
  <cp:lastModifiedBy>DANIELLE M BRZEZINSKI</cp:lastModifiedBy>
  <cp:revision>1</cp:revision>
  <dcterms:created xsi:type="dcterms:W3CDTF">2015-06-15T14:44:07Z</dcterms:created>
  <dcterms:modified xsi:type="dcterms:W3CDTF">2024-02-28T15:57:50Z</dcterms:modified>
</cp:coreProperties>
</file>