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fgNEI+PDelai3zIbk71lOQkW6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9551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3633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85" name="Google Shape;85;p1"/>
          <p:cNvSpPr/>
          <p:nvPr/>
        </p:nvSpPr>
        <p:spPr>
          <a:xfrm rot="5400000">
            <a:off x="3167675" y="-3167677"/>
            <a:ext cx="5856341" cy="12191695"/>
          </a:xfrm>
          <a:custGeom>
            <a:avLst/>
            <a:gdLst/>
            <a:ahLst/>
            <a:cxnLst/>
            <a:rect l="l" t="t" r="r" b="b"/>
            <a:pathLst>
              <a:path w="5856341" h="12191695" extrusionOk="0">
                <a:moveTo>
                  <a:pt x="0" y="12191695"/>
                </a:moveTo>
                <a:lnTo>
                  <a:pt x="0" y="0"/>
                </a:lnTo>
                <a:lnTo>
                  <a:pt x="243849" y="0"/>
                </a:lnTo>
                <a:lnTo>
                  <a:pt x="505121" y="0"/>
                </a:lnTo>
                <a:lnTo>
                  <a:pt x="723207" y="0"/>
                </a:lnTo>
                <a:lnTo>
                  <a:pt x="755828" y="0"/>
                </a:lnTo>
                <a:lnTo>
                  <a:pt x="1411868" y="0"/>
                </a:lnTo>
                <a:lnTo>
                  <a:pt x="1421034" y="0"/>
                </a:lnTo>
                <a:lnTo>
                  <a:pt x="1515206" y="0"/>
                </a:lnTo>
                <a:lnTo>
                  <a:pt x="2636151" y="0"/>
                </a:lnTo>
                <a:lnTo>
                  <a:pt x="4637890" y="0"/>
                </a:lnTo>
                <a:lnTo>
                  <a:pt x="4654499" y="26661"/>
                </a:lnTo>
                <a:cubicBezTo>
                  <a:pt x="5425621" y="1341551"/>
                  <a:pt x="5856341" y="3721137"/>
                  <a:pt x="5856341" y="6438338"/>
                </a:cubicBezTo>
                <a:cubicBezTo>
                  <a:pt x="5856341" y="8833790"/>
                  <a:pt x="5159120" y="9960353"/>
                  <a:pt x="4449211" y="11332719"/>
                </a:cubicBezTo>
                <a:cubicBezTo>
                  <a:pt x="4319934" y="11582638"/>
                  <a:pt x="4191839" y="11827452"/>
                  <a:pt x="4061349" y="12054097"/>
                </a:cubicBezTo>
                <a:lnTo>
                  <a:pt x="3977450" y="12191695"/>
                </a:lnTo>
                <a:lnTo>
                  <a:pt x="2636151" y="12191695"/>
                </a:lnTo>
                <a:lnTo>
                  <a:pt x="1421034" y="12191695"/>
                </a:lnTo>
                <a:lnTo>
                  <a:pt x="1411868" y="12191695"/>
                </a:lnTo>
                <a:lnTo>
                  <a:pt x="1283685" y="12191695"/>
                </a:lnTo>
                <a:lnTo>
                  <a:pt x="755828" y="12191695"/>
                </a:lnTo>
                <a:lnTo>
                  <a:pt x="723207" y="12191695"/>
                </a:lnTo>
                <a:lnTo>
                  <a:pt x="505121" y="12191695"/>
                </a:lnTo>
                <a:lnTo>
                  <a:pt x="243849" y="12191695"/>
                </a:lnTo>
                <a:close/>
              </a:path>
            </a:pathLst>
          </a:custGeom>
          <a:solidFill>
            <a:schemeClr val="l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 rot="5400000">
            <a:off x="5146277" y="-874927"/>
            <a:ext cx="1899138" cy="12191695"/>
          </a:xfrm>
          <a:custGeom>
            <a:avLst/>
            <a:gdLst/>
            <a:ahLst/>
            <a:cxnLst/>
            <a:rect l="l" t="t" r="r" b="b"/>
            <a:pathLst>
              <a:path w="2529723" h="6858000" extrusionOk="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87" name="Google Shape;87;p1"/>
          <p:cNvSpPr/>
          <p:nvPr/>
        </p:nvSpPr>
        <p:spPr>
          <a:xfrm rot="5400000">
            <a:off x="5143758" y="-1037574"/>
            <a:ext cx="1904176" cy="12191695"/>
          </a:xfrm>
          <a:custGeom>
            <a:avLst/>
            <a:gdLst/>
            <a:ahLst/>
            <a:cxnLst/>
            <a:rect l="l" t="t" r="r" b="b"/>
            <a:pathLst>
              <a:path w="2536434" h="6858000" extrusionOk="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88" name="Google Shape;88;p1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465" y="98790"/>
            <a:ext cx="2489116" cy="2458002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2680046" y="847638"/>
            <a:ext cx="89085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Recruitment Initiatives for Executive Positions and Committee members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signs in both Union Buildings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signs in housing buildings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 to Campus Partners Newsletter list (29 Newsletters in Schools, Colleges, and Programs)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Communications to last year’s committee and all students who signed up at the Fall Student Org Fair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committee member recruitment remains open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Executive &amp; Leadership Team Application Response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Received 19 applications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5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Executive positions and 3 leadership positions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Introducing an Engagement Chair to meet the needs of intentional campus outreach and work towards goal of diverse student representation in programming</a:t>
            </a:r>
            <a:endParaRPr lang="en-US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Interviews were conducted by Hannah VandeWalle, Homecoming Advisor; Amy </a:t>
            </a:r>
            <a:r>
              <a:rPr lang="en-US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Guthier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Director of Community Engagement; Katherine Reed ’24, President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65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5" name="Google Shape;95;p2"/>
          <p:cNvSpPr/>
          <p:nvPr/>
        </p:nvSpPr>
        <p:spPr>
          <a:xfrm rot="5400000">
            <a:off x="3167675" y="-3167677"/>
            <a:ext cx="5856341" cy="12191695"/>
          </a:xfrm>
          <a:custGeom>
            <a:avLst/>
            <a:gdLst/>
            <a:ahLst/>
            <a:cxnLst/>
            <a:rect l="l" t="t" r="r" b="b"/>
            <a:pathLst>
              <a:path w="5856341" h="12191695" extrusionOk="0">
                <a:moveTo>
                  <a:pt x="0" y="12191695"/>
                </a:moveTo>
                <a:lnTo>
                  <a:pt x="0" y="0"/>
                </a:lnTo>
                <a:lnTo>
                  <a:pt x="243849" y="0"/>
                </a:lnTo>
                <a:lnTo>
                  <a:pt x="505121" y="0"/>
                </a:lnTo>
                <a:lnTo>
                  <a:pt x="723207" y="0"/>
                </a:lnTo>
                <a:lnTo>
                  <a:pt x="755828" y="0"/>
                </a:lnTo>
                <a:lnTo>
                  <a:pt x="1411868" y="0"/>
                </a:lnTo>
                <a:lnTo>
                  <a:pt x="1421034" y="0"/>
                </a:lnTo>
                <a:lnTo>
                  <a:pt x="1515206" y="0"/>
                </a:lnTo>
                <a:lnTo>
                  <a:pt x="2636151" y="0"/>
                </a:lnTo>
                <a:lnTo>
                  <a:pt x="4637890" y="0"/>
                </a:lnTo>
                <a:lnTo>
                  <a:pt x="4654499" y="26661"/>
                </a:lnTo>
                <a:cubicBezTo>
                  <a:pt x="5425621" y="1341551"/>
                  <a:pt x="5856341" y="3721137"/>
                  <a:pt x="5856341" y="6438338"/>
                </a:cubicBezTo>
                <a:cubicBezTo>
                  <a:pt x="5856341" y="8833790"/>
                  <a:pt x="5159120" y="9960353"/>
                  <a:pt x="4449211" y="11332719"/>
                </a:cubicBezTo>
                <a:cubicBezTo>
                  <a:pt x="4319934" y="11582638"/>
                  <a:pt x="4191839" y="11827452"/>
                  <a:pt x="4061349" y="12054097"/>
                </a:cubicBezTo>
                <a:lnTo>
                  <a:pt x="3977450" y="12191695"/>
                </a:lnTo>
                <a:lnTo>
                  <a:pt x="2636151" y="12191695"/>
                </a:lnTo>
                <a:lnTo>
                  <a:pt x="1421034" y="12191695"/>
                </a:lnTo>
                <a:lnTo>
                  <a:pt x="1411868" y="12191695"/>
                </a:lnTo>
                <a:lnTo>
                  <a:pt x="1283685" y="12191695"/>
                </a:lnTo>
                <a:lnTo>
                  <a:pt x="755828" y="12191695"/>
                </a:lnTo>
                <a:lnTo>
                  <a:pt x="723207" y="12191695"/>
                </a:lnTo>
                <a:lnTo>
                  <a:pt x="505121" y="12191695"/>
                </a:lnTo>
                <a:lnTo>
                  <a:pt x="243849" y="12191695"/>
                </a:lnTo>
                <a:close/>
              </a:path>
            </a:pathLst>
          </a:custGeom>
          <a:solidFill>
            <a:schemeClr val="l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 rot="5400000">
            <a:off x="5146277" y="-874927"/>
            <a:ext cx="1899138" cy="12191695"/>
          </a:xfrm>
          <a:custGeom>
            <a:avLst/>
            <a:gdLst/>
            <a:ahLst/>
            <a:cxnLst/>
            <a:rect l="l" t="t" r="r" b="b"/>
            <a:pathLst>
              <a:path w="2529723" h="6858000" extrusionOk="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7" name="Google Shape;97;p2"/>
          <p:cNvSpPr/>
          <p:nvPr/>
        </p:nvSpPr>
        <p:spPr>
          <a:xfrm rot="5400000">
            <a:off x="5143758" y="-1037574"/>
            <a:ext cx="1904176" cy="12191695"/>
          </a:xfrm>
          <a:custGeom>
            <a:avLst/>
            <a:gdLst/>
            <a:ahLst/>
            <a:cxnLst/>
            <a:rect l="l" t="t" r="r" b="b"/>
            <a:pathLst>
              <a:path w="2536434" h="6858000" extrusionOk="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98" name="Google Shape;98;p2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465" y="98790"/>
            <a:ext cx="2489116" cy="245800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2680046" y="847638"/>
            <a:ext cx="8908575" cy="4431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2024 Wisconsin Homecoming Executive Committee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President: Wynton Wright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Sophomore studying Civil Engineering with a certificate in International Engineering</a:t>
            </a:r>
          </a:p>
          <a:p>
            <a:pPr marL="285750" marR="0" lvl="0" indent="-209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Vice-President: Paige </a:t>
            </a:r>
            <a:r>
              <a:rPr lang="en-US" sz="16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Dessart</a:t>
            </a:r>
            <a:endParaRPr sz="18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Junior studying Education</a:t>
            </a:r>
            <a:endParaRPr sz="1800"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of Marketing &amp; Communications: Amari </a:t>
            </a:r>
            <a:r>
              <a:rPr lang="en-US" sz="16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Mbwongo</a:t>
            </a:r>
            <a:endParaRPr sz="18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Sophomore studying Strategic Communications and Spanish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Co-Chairs: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Prerana </a:t>
            </a:r>
            <a:r>
              <a:rPr lang="en-US" sz="16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Palety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Sophomore studying Mechanical Engineering</a:t>
            </a:r>
          </a:p>
          <a:p>
            <a:pPr marL="285750" marR="0" lvl="0" indent="-209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Luna Kim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Sophomore studying Theater &amp; Drama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5" name="Google Shape;95;p2"/>
          <p:cNvSpPr/>
          <p:nvPr/>
        </p:nvSpPr>
        <p:spPr>
          <a:xfrm rot="5400000">
            <a:off x="3167675" y="-3167677"/>
            <a:ext cx="5856341" cy="12191695"/>
          </a:xfrm>
          <a:custGeom>
            <a:avLst/>
            <a:gdLst/>
            <a:ahLst/>
            <a:cxnLst/>
            <a:rect l="l" t="t" r="r" b="b"/>
            <a:pathLst>
              <a:path w="5856341" h="12191695" extrusionOk="0">
                <a:moveTo>
                  <a:pt x="0" y="12191695"/>
                </a:moveTo>
                <a:lnTo>
                  <a:pt x="0" y="0"/>
                </a:lnTo>
                <a:lnTo>
                  <a:pt x="243849" y="0"/>
                </a:lnTo>
                <a:lnTo>
                  <a:pt x="505121" y="0"/>
                </a:lnTo>
                <a:lnTo>
                  <a:pt x="723207" y="0"/>
                </a:lnTo>
                <a:lnTo>
                  <a:pt x="755828" y="0"/>
                </a:lnTo>
                <a:lnTo>
                  <a:pt x="1411868" y="0"/>
                </a:lnTo>
                <a:lnTo>
                  <a:pt x="1421034" y="0"/>
                </a:lnTo>
                <a:lnTo>
                  <a:pt x="1515206" y="0"/>
                </a:lnTo>
                <a:lnTo>
                  <a:pt x="2636151" y="0"/>
                </a:lnTo>
                <a:lnTo>
                  <a:pt x="4637890" y="0"/>
                </a:lnTo>
                <a:lnTo>
                  <a:pt x="4654499" y="26661"/>
                </a:lnTo>
                <a:cubicBezTo>
                  <a:pt x="5425621" y="1341551"/>
                  <a:pt x="5856341" y="3721137"/>
                  <a:pt x="5856341" y="6438338"/>
                </a:cubicBezTo>
                <a:cubicBezTo>
                  <a:pt x="5856341" y="8833790"/>
                  <a:pt x="5159120" y="9960353"/>
                  <a:pt x="4449211" y="11332719"/>
                </a:cubicBezTo>
                <a:cubicBezTo>
                  <a:pt x="4319934" y="11582638"/>
                  <a:pt x="4191839" y="11827452"/>
                  <a:pt x="4061349" y="12054097"/>
                </a:cubicBezTo>
                <a:lnTo>
                  <a:pt x="3977450" y="12191695"/>
                </a:lnTo>
                <a:lnTo>
                  <a:pt x="2636151" y="12191695"/>
                </a:lnTo>
                <a:lnTo>
                  <a:pt x="1421034" y="12191695"/>
                </a:lnTo>
                <a:lnTo>
                  <a:pt x="1411868" y="12191695"/>
                </a:lnTo>
                <a:lnTo>
                  <a:pt x="1283685" y="12191695"/>
                </a:lnTo>
                <a:lnTo>
                  <a:pt x="755828" y="12191695"/>
                </a:lnTo>
                <a:lnTo>
                  <a:pt x="723207" y="12191695"/>
                </a:lnTo>
                <a:lnTo>
                  <a:pt x="505121" y="12191695"/>
                </a:lnTo>
                <a:lnTo>
                  <a:pt x="243849" y="12191695"/>
                </a:lnTo>
                <a:close/>
              </a:path>
            </a:pathLst>
          </a:custGeom>
          <a:solidFill>
            <a:schemeClr val="l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 rot="5400000">
            <a:off x="5146277" y="-874927"/>
            <a:ext cx="1899138" cy="12191695"/>
          </a:xfrm>
          <a:custGeom>
            <a:avLst/>
            <a:gdLst/>
            <a:ahLst/>
            <a:cxnLst/>
            <a:rect l="l" t="t" r="r" b="b"/>
            <a:pathLst>
              <a:path w="2529723" h="6858000" extrusionOk="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7" name="Google Shape;97;p2"/>
          <p:cNvSpPr/>
          <p:nvPr/>
        </p:nvSpPr>
        <p:spPr>
          <a:xfrm rot="5400000">
            <a:off x="5143758" y="-1037574"/>
            <a:ext cx="1904176" cy="12191695"/>
          </a:xfrm>
          <a:custGeom>
            <a:avLst/>
            <a:gdLst/>
            <a:ahLst/>
            <a:cxnLst/>
            <a:rect l="l" t="t" r="r" b="b"/>
            <a:pathLst>
              <a:path w="2536434" h="6858000" extrusionOk="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98" name="Google Shape;98;p2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465" y="98790"/>
            <a:ext cx="2489116" cy="245800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2680046" y="847638"/>
            <a:ext cx="8908575" cy="2739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2024 Wisconsin Homecoming Leadership Team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Parade Representative: Jacob </a:t>
            </a:r>
            <a:r>
              <a:rPr lang="en-US" sz="16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Caringnan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Junior studying Mechanical Engineering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Assistant Director of Marketing &amp; Communications: Vee Sridhar</a:t>
            </a:r>
            <a:endParaRPr lang="en-US" sz="18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Sophomore studying Consumer Behavior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endParaRPr lang="en-US" sz="16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n-US" sz="16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Engagement Chair: Ella Matz</a:t>
            </a:r>
            <a:endParaRPr lang="en-US" sz="16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Sophomore studying Cartography and Geographic Information Science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92080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</TotalTime>
  <Words>216</Words>
  <Application>Microsoft Office PowerPoint</Application>
  <PresentationFormat>Widescreen</PresentationFormat>
  <Paragraphs>38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Meiryo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GUTHIER</dc:creator>
  <cp:lastModifiedBy>HANNAH K VANDEWALLE</cp:lastModifiedBy>
  <cp:revision>31</cp:revision>
  <dcterms:created xsi:type="dcterms:W3CDTF">2022-04-14T13:10:19Z</dcterms:created>
  <dcterms:modified xsi:type="dcterms:W3CDTF">2023-12-05T22:11:57Z</dcterms:modified>
</cp:coreProperties>
</file>