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un-reso" initials="w" lastIdx="1" clrIdx="0">
    <p:extLst>
      <p:ext uri="{19B8F6BF-5375-455C-9EA6-DF929625EA0E}">
        <p15:presenceInfo xmlns:p15="http://schemas.microsoft.com/office/powerpoint/2012/main" userId="S-1-5-21-944445629-1489980678-184074267-5178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2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2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0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4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9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18E3-FABA-41AF-B9AF-32FEE0ED527E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5DE4-AF2B-4CCD-A2C9-9C2330ED6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nion.wisc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Activity Center Request Tutorial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Make An Online Reservation</a:t>
            </a:r>
          </a:p>
        </p:txBody>
      </p:sp>
    </p:spTree>
    <p:extLst>
      <p:ext uri="{BB962C8B-B14F-4D97-AF65-F5344CB8AC3E}">
        <p14:creationId xmlns:p14="http://schemas.microsoft.com/office/powerpoint/2010/main" val="206987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06" y="170805"/>
            <a:ext cx="10515600" cy="1325563"/>
          </a:xfrm>
        </p:spPr>
        <p:txBody>
          <a:bodyPr/>
          <a:lstStyle/>
          <a:p>
            <a:r>
              <a:rPr lang="en-US" dirty="0"/>
              <a:t>Where to find SAC Room Requests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0097" y="1436632"/>
            <a:ext cx="2111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Union website found at </a:t>
            </a:r>
            <a:r>
              <a:rPr lang="en-US" dirty="0">
                <a:hlinkClick r:id="rId2"/>
              </a:rPr>
              <a:t>https://union.wisc.edu/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1" r="5105" b="51325"/>
          <a:stretch/>
        </p:blipFill>
        <p:spPr>
          <a:xfrm>
            <a:off x="132541" y="4011812"/>
            <a:ext cx="3907556" cy="2684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00150" y="4011812"/>
            <a:ext cx="2489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2: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top of the page, hover your mouse over the “Host Your Event” tab.</a:t>
            </a:r>
          </a:p>
          <a:p>
            <a:endParaRPr lang="en-US" dirty="0"/>
          </a:p>
          <a:p>
            <a:r>
              <a:rPr lang="en-US" b="1" dirty="0"/>
              <a:t>Step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“Request a Reservation” option. </a:t>
            </a:r>
            <a:endParaRPr lang="en-US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95" y="1260328"/>
            <a:ext cx="5963459" cy="2509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7694" y="3755887"/>
            <a:ext cx="4572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Request a Reservation Page, the SAC request form will be found under “Meeting Room Request”. Please select “Log In to Request” to start the reservation.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1DE6D5-C65A-420B-A4D6-653118FDE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1" y="1797211"/>
            <a:ext cx="4139335" cy="1958676"/>
          </a:xfrm>
        </p:spPr>
      </p:pic>
    </p:spTree>
    <p:extLst>
      <p:ext uri="{BB962C8B-B14F-4D97-AF65-F5344CB8AC3E}">
        <p14:creationId xmlns:p14="http://schemas.microsoft.com/office/powerpoint/2010/main" val="384116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EMS: Online Reservation System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1888" y="1388765"/>
            <a:ext cx="37188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EMS Home Page: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the bottom of the EMS home page will be information on starting your reservation request.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information includes: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Our office times and contact information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proper template you will need for your reservation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AV and equipment pricing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708A1A-C57A-4A1C-BDE5-555BC1D9A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8" y="1669994"/>
            <a:ext cx="7635776" cy="3518012"/>
          </a:xfrm>
        </p:spPr>
      </p:pic>
    </p:spTree>
    <p:extLst>
      <p:ext uri="{BB962C8B-B14F-4D97-AF65-F5344CB8AC3E}">
        <p14:creationId xmlns:p14="http://schemas.microsoft.com/office/powerpoint/2010/main" val="59260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EMS: Online Reservation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8396" y="1690688"/>
            <a:ext cx="8299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EMS Functions: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“Home” on the left side of the page are a number of other EMS</a:t>
            </a:r>
          </a:p>
          <a:p>
            <a:r>
              <a:rPr lang="en-US" dirty="0"/>
              <a:t>functions.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Selecting “Create a Reservation” will bring you to the template page for your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Selecting “My Event” will bring you to a list of reservations you have made through 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Information, such as event status and reservation numbers can also be found on this page.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Selecting “Events” will bring you to the full list of events happening in the Wisconsin Union buildings, campus classrooms, the Student Activity Center (SAC), or outdoor spaces.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list is also known as the “T.I.T.U.,” or “Today in the Union.”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9C8BB-5081-4779-9BA9-737C73DF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95" y="1371600"/>
            <a:ext cx="2042886" cy="52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5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Reservation: SAC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2229" y="4493975"/>
            <a:ext cx="8387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 Select the correct reservation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“Campus Classroom Request” template will be used for education buildings, such as Humanities or Computer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“Wisconsin Union Meeting Room Request” will be used for meeting spaces between Memorial Union and Union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“Student Activity Center Meeting Room” is for rooms on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floor of the SAC in East Campus Mall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AB0141-0970-473C-B699-96107BBE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001"/>
            <a:ext cx="10515600" cy="2782525"/>
          </a:xfrm>
        </p:spPr>
      </p:pic>
    </p:spTree>
    <p:extLst>
      <p:ext uri="{BB962C8B-B14F-4D97-AF65-F5344CB8AC3E}">
        <p14:creationId xmlns:p14="http://schemas.microsoft.com/office/powerpoint/2010/main" val="340583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Reservation: SAC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1512" y="1690686"/>
            <a:ext cx="3474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</a:t>
            </a:r>
            <a:r>
              <a:rPr lang="en-US" dirty="0"/>
              <a:t>Add Date and Time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recurrence if you have multiple dates for the semester to reserve</a:t>
            </a:r>
          </a:p>
          <a:p>
            <a:endParaRPr lang="en-US" dirty="0"/>
          </a:p>
          <a:p>
            <a:r>
              <a:rPr lang="en-US" b="1" dirty="0"/>
              <a:t>Step 3: </a:t>
            </a:r>
            <a:r>
              <a:rPr lang="en-US" dirty="0"/>
              <a:t>Add how many people will be attending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Tip: If you cannot see the “Number of People” counter, please click the drop-down arrow on the “Let Me Search for a Room” tab. A room will not populate if this is not filled out. </a:t>
            </a:r>
          </a:p>
          <a:p>
            <a:endParaRPr lang="en-US" dirty="0"/>
          </a:p>
          <a:p>
            <a:r>
              <a:rPr lang="en-US" b="1" dirty="0"/>
              <a:t>Step 4: </a:t>
            </a:r>
            <a:r>
              <a:rPr lang="en-US" dirty="0"/>
              <a:t>Hit “Search”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5"/>
          <a:stretch/>
        </p:blipFill>
        <p:spPr>
          <a:xfrm>
            <a:off x="6226232" y="1549713"/>
            <a:ext cx="5826068" cy="3237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5521" y="4786726"/>
            <a:ext cx="5147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5: </a:t>
            </a:r>
            <a:r>
              <a:rPr lang="en-US" dirty="0"/>
              <a:t>After hitting search, the list of rooms will populate. Choose the green plus sign next to whichever room you want your event to be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note that specific rooms will not populate if your guest count is over the room’s capacity </a:t>
            </a:r>
          </a:p>
          <a:p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0B75E2-862B-4A12-B1C5-8FBB8D6C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26"/>
            <a:ext cx="2520388" cy="5279301"/>
          </a:xfrm>
        </p:spPr>
      </p:pic>
    </p:spTree>
    <p:extLst>
      <p:ext uri="{BB962C8B-B14F-4D97-AF65-F5344CB8AC3E}">
        <p14:creationId xmlns:p14="http://schemas.microsoft.com/office/powerpoint/2010/main" val="415407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Reservation: SAC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4" y="1624329"/>
            <a:ext cx="6877557" cy="3609342"/>
          </a:xfrm>
        </p:spPr>
      </p:pic>
      <p:sp>
        <p:nvSpPr>
          <p:cNvPr id="6" name="TextBox 5"/>
          <p:cNvSpPr txBox="1"/>
          <p:nvPr/>
        </p:nvSpPr>
        <p:spPr>
          <a:xfrm>
            <a:off x="7715757" y="1620254"/>
            <a:ext cx="41333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6: </a:t>
            </a:r>
            <a:r>
              <a:rPr lang="en-US" sz="2000" dirty="0"/>
              <a:t>Once you select the green plus sign, this pop-up will appear. Now you can choose what setup for the event you would like.</a:t>
            </a:r>
          </a:p>
          <a:p>
            <a:endParaRPr lang="en-US" sz="2000" dirty="0"/>
          </a:p>
          <a:p>
            <a:r>
              <a:rPr lang="en-US" sz="2000" b="1" dirty="0"/>
              <a:t>Step 7: </a:t>
            </a:r>
            <a:r>
              <a:rPr lang="en-US" sz="2000" dirty="0"/>
              <a:t>Click the “Add Room” button after you choose your setup type.</a:t>
            </a:r>
          </a:p>
          <a:p>
            <a:endParaRPr lang="en-US" sz="2000" dirty="0"/>
          </a:p>
          <a:p>
            <a:r>
              <a:rPr lang="en-US" sz="2000" b="1" dirty="0"/>
              <a:t>Step 8: </a:t>
            </a:r>
            <a:r>
              <a:rPr lang="en-US" sz="2000" dirty="0"/>
              <a:t>The pop-up will disappear and you can click “Next Step” in the right corner.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3796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DEC7-52B6-485B-987B-7224BAF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Reservation: SAC</a:t>
            </a:r>
          </a:p>
        </p:txBody>
      </p:sp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968A76FE-97D8-4EE2-B2C6-FE5A55191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8"/>
          <a:stretch/>
        </p:blipFill>
        <p:spPr>
          <a:xfrm>
            <a:off x="697348" y="1479539"/>
            <a:ext cx="5551052" cy="529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DCD69C-B34A-49FF-A8B7-64F524FFC03E}"/>
              </a:ext>
            </a:extLst>
          </p:cNvPr>
          <p:cNvSpPr/>
          <p:nvPr/>
        </p:nvSpPr>
        <p:spPr>
          <a:xfrm>
            <a:off x="6389252" y="1498578"/>
            <a:ext cx="510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9: </a:t>
            </a:r>
            <a:r>
              <a:rPr lang="en-US" dirty="0"/>
              <a:t>Fill out the name of the event and what type of event it is</a:t>
            </a:r>
          </a:p>
          <a:p>
            <a:endParaRPr lang="en-US" b="1" dirty="0"/>
          </a:p>
          <a:p>
            <a:r>
              <a:rPr lang="en-US" b="1" dirty="0"/>
              <a:t>Step 10: </a:t>
            </a:r>
            <a:r>
              <a:rPr lang="en-US" dirty="0"/>
              <a:t>Select the group or department your group is with by hitting the magnifying glass to the right of the “Group*”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Please enter in your RSO or department name that ends with "WU".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step can be tricky, but there is a way to make it easy. If you search “%” with a keyword from your group name following it, all options for that keyword will appear.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Step 11: </a:t>
            </a:r>
            <a:r>
              <a:rPr lang="en-US" dirty="0"/>
              <a:t>Fill in the contact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name is not listed in the contacts, choose “temporary contact” and insert your name in the “1st Contact Name*”</a:t>
            </a:r>
          </a:p>
        </p:txBody>
      </p:sp>
    </p:spTree>
    <p:extLst>
      <p:ext uri="{BB962C8B-B14F-4D97-AF65-F5344CB8AC3E}">
        <p14:creationId xmlns:p14="http://schemas.microsoft.com/office/powerpoint/2010/main" val="60257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Reservation: SAC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8378" y="2703700"/>
            <a:ext cx="495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12: </a:t>
            </a:r>
            <a:r>
              <a:rPr lang="en-US" dirty="0"/>
              <a:t>Click the “Create a Reservation” button on the bottom right side of the page. This pop-up will appear after. Select “OK” after and your event has been created!</a:t>
            </a:r>
            <a:endParaRPr lang="en-US" b="1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2" y="1690688"/>
            <a:ext cx="5698461" cy="3783011"/>
          </a:xfrm>
        </p:spPr>
      </p:pic>
    </p:spTree>
    <p:extLst>
      <p:ext uri="{BB962C8B-B14F-4D97-AF65-F5344CB8AC3E}">
        <p14:creationId xmlns:p14="http://schemas.microsoft.com/office/powerpoint/2010/main" val="14186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751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Student Activity Center Request Tutorial </vt:lpstr>
      <vt:lpstr>Where to find SAC Room Requests</vt:lpstr>
      <vt:lpstr>EMS: Online Reservation System </vt:lpstr>
      <vt:lpstr>EMS: Online Reservation System</vt:lpstr>
      <vt:lpstr>Creating Your Reservation: SAC</vt:lpstr>
      <vt:lpstr>Creating Your Reservation: SAC</vt:lpstr>
      <vt:lpstr>Creating Your Reservation: SAC</vt:lpstr>
      <vt:lpstr>Creating Your Reservation: SAC</vt:lpstr>
      <vt:lpstr>Creating Your Reservation: SAC</vt:lpstr>
    </vt:vector>
  </TitlesOfParts>
  <Company>University of Wisconsin -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wiun-reso</dc:creator>
  <cp:lastModifiedBy>CAMPBELL ROGERS</cp:lastModifiedBy>
  <cp:revision>27</cp:revision>
  <dcterms:created xsi:type="dcterms:W3CDTF">2022-08-23T15:28:21Z</dcterms:created>
  <dcterms:modified xsi:type="dcterms:W3CDTF">2024-08-30T18:03:27Z</dcterms:modified>
</cp:coreProperties>
</file>